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Calibri"/>
              </a:rPr>
              <a:t>27/04/17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101C1C1-21B1-41B1-A161-D17181710131}" type="slidenum">
              <a:rPr lang="en-IN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polytechnic.com/computer/learning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polytechnic.com/contact-us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914400" y="1523880"/>
            <a:ext cx="6552720" cy="1431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4400" b="1">
                <a:solidFill>
                  <a:srgbClr val="000000"/>
                </a:solidFill>
                <a:latin typeface="Times New Roman"/>
              </a:rPr>
              <a:t>Chapter 5 :</a:t>
            </a:r>
            <a:endParaRPr/>
          </a:p>
          <a:p>
            <a:pPr>
              <a:lnSpc>
                <a:spcPct val="100000"/>
              </a:lnSpc>
            </a:pPr>
            <a:r>
              <a:rPr lang="en-IN" sz="4400" b="1">
                <a:solidFill>
                  <a:srgbClr val="000000"/>
                </a:solidFill>
                <a:latin typeface="Times New Roman"/>
              </a:rPr>
              <a:t>		Power Supplies</a:t>
            </a: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038600" y="5105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Visit for more Learning Resources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533520" y="304920"/>
            <a:ext cx="8305560" cy="45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000000"/>
                </a:solidFill>
                <a:latin typeface="Times New Roman"/>
              </a:rPr>
              <a:t>Block Diagram Of General UPS :</a:t>
            </a:r>
            <a:endParaRPr/>
          </a:p>
        </p:txBody>
      </p:sp>
      <p:pic>
        <p:nvPicPr>
          <p:cNvPr id="5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7080" y="1219320"/>
            <a:ext cx="8889480" cy="4419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609480" y="457200"/>
            <a:ext cx="7619760" cy="45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000000"/>
                </a:solidFill>
                <a:latin typeface="Times New Roman"/>
              </a:rPr>
              <a:t>Stand by UPS / Off-Line UPS :</a:t>
            </a:r>
            <a:endParaRPr/>
          </a:p>
        </p:txBody>
      </p:sp>
      <p:pic>
        <p:nvPicPr>
          <p:cNvPr id="5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88840" y="1282680"/>
            <a:ext cx="7365600" cy="4292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685800" y="304920"/>
            <a:ext cx="7924320" cy="45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000000"/>
                </a:solidFill>
                <a:latin typeface="Times New Roman"/>
              </a:rPr>
              <a:t>On-Line UPS :</a:t>
            </a:r>
            <a:endParaRPr/>
          </a:p>
        </p:txBody>
      </p:sp>
      <p:pic>
        <p:nvPicPr>
          <p:cNvPr id="5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90720" y="1371600"/>
            <a:ext cx="7619760" cy="3517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6019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hlinkClick r:id="rId3"/>
              </a:rPr>
              <a:t>For more detail contact us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533520" y="304920"/>
            <a:ext cx="8152920" cy="4479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000000"/>
                </a:solidFill>
                <a:latin typeface="Times New Roman"/>
              </a:rPr>
              <a:t>Power Supply -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IN" sz="2400">
                <a:solidFill>
                  <a:srgbClr val="000000"/>
                </a:solidFill>
                <a:latin typeface="Times New Roman"/>
              </a:rPr>
              <a:t>Convert the alternating current (AC) to direct current (DC) needed by the personal computer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IN" sz="2400">
                <a:solidFill>
                  <a:srgbClr val="000000"/>
                </a:solidFill>
                <a:latin typeface="Times New Roman"/>
              </a:rPr>
              <a:t>Convert 110-240 V AC power from the mains, to several low-voltage DC power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IN" sz="2400">
                <a:solidFill>
                  <a:srgbClr val="000000"/>
                </a:solidFill>
                <a:latin typeface="Times New Roman"/>
              </a:rPr>
              <a:t>Is the metal box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IN" sz="2400">
                <a:solidFill>
                  <a:srgbClr val="000000"/>
                </a:solidFill>
                <a:latin typeface="Times New Roman"/>
              </a:rPr>
              <a:t>There are three types of power supply :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IN" sz="2400">
                <a:solidFill>
                  <a:srgbClr val="000000"/>
                </a:solidFill>
                <a:latin typeface="Times New Roman"/>
              </a:rPr>
              <a:t>Linear power supply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IN" sz="2400">
                <a:solidFill>
                  <a:srgbClr val="000000"/>
                </a:solidFill>
                <a:latin typeface="Times New Roman"/>
              </a:rPr>
              <a:t>Switch mode power supply (SMPS)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n-IN" sz="2400">
                <a:solidFill>
                  <a:srgbClr val="000000"/>
                </a:solidFill>
                <a:latin typeface="Times New Roman"/>
              </a:rPr>
              <a:t>Uninterrupted power supply (UPS)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092880" cy="4723920"/>
          </a:xfrm>
          <a:prstGeom prst="rect">
            <a:avLst/>
          </a:prstGeom>
        </p:spPr>
      </p:pic>
      <p:sp>
        <p:nvSpPr>
          <p:cNvPr id="41" name="CustomShape 1"/>
          <p:cNvSpPr/>
          <p:nvPr/>
        </p:nvSpPr>
        <p:spPr>
          <a:xfrm>
            <a:off x="228600" y="304920"/>
            <a:ext cx="8229240" cy="516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800" b="1">
                <a:solidFill>
                  <a:srgbClr val="000000"/>
                </a:solidFill>
                <a:latin typeface="Times New Roman"/>
              </a:rPr>
              <a:t>Linear Power Supply 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57200" y="304920"/>
            <a:ext cx="8229240" cy="45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000000"/>
                </a:solidFill>
                <a:latin typeface="Times New Roman"/>
              </a:rPr>
              <a:t>Switch Mode Power Supply (SMPS) :</a:t>
            </a:r>
            <a:endParaRPr/>
          </a:p>
        </p:txBody>
      </p:sp>
      <p:pic>
        <p:nvPicPr>
          <p:cNvPr id="4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4320" y="1384200"/>
            <a:ext cx="8775360" cy="4088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380880" y="304920"/>
            <a:ext cx="8076960" cy="2284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000000"/>
                </a:solidFill>
                <a:latin typeface="Times New Roman"/>
              </a:rPr>
              <a:t>Signal Description and Pinout of AT and ATX (Power Supply Form Factor) 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000000"/>
                </a:solidFill>
                <a:latin typeface="Times New Roman"/>
              </a:rPr>
              <a:t>The versions popular power supply form factors are :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IN" sz="2400" b="1">
                <a:solidFill>
                  <a:srgbClr val="000000"/>
                </a:solidFill>
                <a:latin typeface="Times New Roman"/>
              </a:rPr>
              <a:t>AT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IN" sz="2400" b="1">
                <a:solidFill>
                  <a:srgbClr val="000000"/>
                </a:solidFill>
                <a:latin typeface="Times New Roman"/>
              </a:rPr>
              <a:t>ATX/NLX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609480" y="457200"/>
            <a:ext cx="7314840" cy="45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000000"/>
                </a:solidFill>
                <a:latin typeface="Times New Roman"/>
              </a:rPr>
              <a:t>ATX Style SMPS :</a:t>
            </a:r>
            <a:endParaRPr/>
          </a:p>
        </p:txBody>
      </p:sp>
      <p:pic>
        <p:nvPicPr>
          <p:cNvPr id="4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289160"/>
            <a:ext cx="5225760" cy="495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33520" y="380880"/>
            <a:ext cx="6933960" cy="45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000000"/>
                </a:solidFill>
                <a:latin typeface="Times New Roman"/>
              </a:rPr>
              <a:t>ATX / NLX Style SMPS :</a:t>
            </a:r>
            <a:endParaRPr/>
          </a:p>
        </p:txBody>
      </p:sp>
      <p:pic>
        <p:nvPicPr>
          <p:cNvPr id="4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762120"/>
            <a:ext cx="5600520" cy="5714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9480" y="1752480"/>
            <a:ext cx="7848360" cy="3809520"/>
          </a:xfrm>
          <a:prstGeom prst="rect">
            <a:avLst/>
          </a:prstGeom>
        </p:spPr>
      </p:pic>
      <p:sp>
        <p:nvSpPr>
          <p:cNvPr id="50" name="CustomShape 1"/>
          <p:cNvSpPr/>
          <p:nvPr/>
        </p:nvSpPr>
        <p:spPr>
          <a:xfrm>
            <a:off x="457200" y="304920"/>
            <a:ext cx="7162560" cy="45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000000"/>
                </a:solidFill>
                <a:latin typeface="Times New Roman"/>
              </a:rPr>
              <a:t>Power Problem :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609480" y="228600"/>
            <a:ext cx="8229240" cy="45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000000"/>
                </a:solidFill>
                <a:latin typeface="Times New Roman"/>
              </a:rPr>
              <a:t>Circuit Breaker :</a:t>
            </a:r>
            <a:endParaRPr/>
          </a:p>
        </p:txBody>
      </p:sp>
      <p:pic>
        <p:nvPicPr>
          <p:cNvPr id="5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990720"/>
            <a:ext cx="5435280" cy="5651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146</Words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PCP</dc:creator>
  <cp:lastModifiedBy>PCP</cp:lastModifiedBy>
  <cp:revision>4</cp:revision>
  <dcterms:modified xsi:type="dcterms:W3CDTF">2017-05-31T10:23:25Z</dcterms:modified>
</cp:coreProperties>
</file>